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82" r:id="rId4"/>
    <p:sldId id="272" r:id="rId5"/>
    <p:sldId id="283" r:id="rId6"/>
    <p:sldId id="284" r:id="rId7"/>
    <p:sldId id="28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1"/>
            <p14:sldId id="263"/>
            <p14:sldId id="262"/>
            <p14:sldId id="259"/>
            <p14:sldId id="260"/>
            <p14:sldId id="264"/>
            <p14:sldId id="265"/>
          </p14:sldIdLst>
        </p14:section>
        <p14:section name="Sekcja bez tytułu" id="{1E0FB385-EACF-4695-B149-DA9EFCDC536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2018-12-23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 Black" pitchFamily="34" charset="0"/>
              </a:rPr>
              <a:t>Wspomaganie </a:t>
            </a:r>
            <a:r>
              <a:rPr lang="pl-PL" sz="3600" b="1" dirty="0" smtClean="0">
                <a:latin typeface="Arial Black" pitchFamily="34" charset="0"/>
              </a:rPr>
              <a:t>szkół w rozwoju kompetencji matematyczno – przyrodniczych uczniów – </a:t>
            </a:r>
            <a:r>
              <a:rPr lang="pl-PL" sz="3600" dirty="0" smtClean="0">
                <a:latin typeface="Arial Black" pitchFamily="34" charset="0"/>
              </a:rPr>
              <a:t/>
            </a:r>
            <a:br>
              <a:rPr lang="pl-PL" sz="3600" dirty="0" smtClean="0">
                <a:latin typeface="Arial Black" pitchFamily="34" charset="0"/>
              </a:rPr>
            </a:br>
            <a:r>
              <a:rPr lang="pl-PL" sz="3600" b="1" dirty="0" smtClean="0">
                <a:latin typeface="Arial Black" pitchFamily="34" charset="0"/>
              </a:rPr>
              <a:t>III etap edukacyjny </a:t>
            </a:r>
            <a:endParaRPr lang="pl-PL" sz="3600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97304"/>
          </a:xfrm>
        </p:spPr>
        <p:txBody>
          <a:bodyPr>
            <a:normAutofit fontScale="92500" lnSpcReduction="10000"/>
          </a:bodyPr>
          <a:lstStyle/>
          <a:p>
            <a:r>
              <a:rPr lang="pl-PL" b="1" u="sng" dirty="0" smtClean="0"/>
              <a:t>Moduł V</a:t>
            </a:r>
            <a:r>
              <a:rPr lang="pl-PL" b="1" dirty="0" smtClean="0"/>
              <a:t> </a:t>
            </a:r>
            <a:endParaRPr lang="pl-PL" dirty="0" smtClean="0"/>
          </a:p>
          <a:p>
            <a:r>
              <a:rPr lang="pl-PL" b="1" cap="all" dirty="0" smtClean="0"/>
              <a:t>Strategie nauczania/uczenia się oraz formy pracy służące rozwojowi kompetencji matematyczno-przyrodniczych na III etapie edukacyjnym</a:t>
            </a:r>
          </a:p>
          <a:p>
            <a:r>
              <a:rPr lang="pl-PL" b="1" dirty="0" smtClean="0"/>
              <a:t>V.1. 	Dobór strategii i form pracy w kontekście kształtowania kompetencji matematyczno – przyrodniczych uczniów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65337"/>
            <a:ext cx="10649607" cy="38580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Strategie nauczania/uczenia się sprzyjające kształtowaniu kompetencji matematyczno-przyrodniczych: </a:t>
            </a:r>
          </a:p>
          <a:p>
            <a:pPr lvl="0"/>
            <a:r>
              <a:rPr lang="pl-PL" b="1" dirty="0" smtClean="0">
                <a:latin typeface="Arial" pitchFamily="34" charset="0"/>
                <a:cs typeface="Arial" pitchFamily="34" charset="0"/>
              </a:rPr>
              <a:t>asocjacyjna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: uczenie (się) przez przyswajanie; </a:t>
            </a:r>
          </a:p>
          <a:p>
            <a:pPr lvl="0"/>
            <a:r>
              <a:rPr lang="pl-PL" b="1" dirty="0" smtClean="0">
                <a:latin typeface="Arial" pitchFamily="34" charset="0"/>
                <a:cs typeface="Arial" pitchFamily="34" charset="0"/>
              </a:rPr>
              <a:t>problemowa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: uczenie (się) przez odkrywanie; </a:t>
            </a:r>
          </a:p>
          <a:p>
            <a:pPr lvl="0"/>
            <a:r>
              <a:rPr lang="pl-PL" b="1" dirty="0" smtClean="0">
                <a:latin typeface="Arial" pitchFamily="34" charset="0"/>
                <a:cs typeface="Arial" pitchFamily="34" charset="0"/>
              </a:rPr>
              <a:t>emocjonalna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: uczenie (się) przez przeżywanie; </a:t>
            </a:r>
          </a:p>
          <a:p>
            <a:pPr lvl="0"/>
            <a:r>
              <a:rPr lang="pl-PL" b="1" dirty="0" smtClean="0">
                <a:latin typeface="Arial" pitchFamily="34" charset="0"/>
                <a:cs typeface="Arial" pitchFamily="34" charset="0"/>
              </a:rPr>
              <a:t>operacyjna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: uczenie (się) przez działanie.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2382" y="1089764"/>
            <a:ext cx="8128109" cy="46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5392" y="1017806"/>
            <a:ext cx="646134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4916" y="2584603"/>
            <a:ext cx="6464344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304" y="1628383"/>
            <a:ext cx="8838934" cy="35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3915" y="1352812"/>
            <a:ext cx="9262285" cy="423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360" y="1077369"/>
            <a:ext cx="6728173" cy="46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9056318" y="5398718"/>
            <a:ext cx="2931090" cy="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Za </a:t>
            </a:r>
            <a:r>
              <a:rPr kumimoji="0" lang="pl-PL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D.Sterna</a:t>
            </a:r>
            <a:r>
              <a:rPr kumimoji="0" lang="pl-PL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–strategie uczenia się</a:t>
            </a:r>
            <a:r>
              <a:rPr kumimoji="0" lang="pl-PL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85</Words>
  <Application>Microsoft Office PowerPoint</Application>
  <PresentationFormat>Niestandardowy</PresentationFormat>
  <Paragraphs>23</Paragraphs>
  <Slides>7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Wspomaganie szkół w rozwoju kompetencji matematyczno – przyrodniczych uczniów –  III etap edukacyjny 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Domownicy</cp:lastModifiedBy>
  <cp:revision>34</cp:revision>
  <dcterms:created xsi:type="dcterms:W3CDTF">2018-12-02T13:14:09Z</dcterms:created>
  <dcterms:modified xsi:type="dcterms:W3CDTF">2018-12-23T16:11:14Z</dcterms:modified>
</cp:coreProperties>
</file>